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0E820F3-F151-40FD-B534-0F7CE03C87F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3CB313-E943-41F7-9031-C1619CF7DD6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Pairwise contrasts between different types of love for audio (lower triangle) and imagery (upper triangle) conditions. Contrasts are thresholded at Pvoxel &lt; 0.001, Pcluster &lt; 0.05 FWER. Color scales for audio and imagery conditions are indicated at the bottom right corner.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2024.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524B79-40A6-40AD-BD72-EEA18EBDCAF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ae3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34, Issue 8, August 2024, bhae331,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https://doi.org/10.1093/cercor/bhae331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 </a:t>
            </a:r>
            <a:r>
              <a:rPr lang="en-US" altLang="en-US" b="0"/>
              <a:t>Pairwise contrasts between different types of love for audio (lower triangle) and imagery (upper triangle)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355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Fig. 7 Pairwise contrasts between different types of love for audio (lower triangle) and imagery (upper triangle)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2024-08-29T08:34:45Z</dcterms:modified>
</cp:coreProperties>
</file>